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68" r:id="rId80"/>
    <p:sldId id="328" r:id="rId81"/>
    <p:sldId id="430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426" r:id="rId110"/>
    <p:sldId id="427" r:id="rId111"/>
    <p:sldId id="428" r:id="rId112"/>
    <p:sldId id="429" r:id="rId113"/>
    <p:sldId id="456" r:id="rId114"/>
    <p:sldId id="452" r:id="rId115"/>
    <p:sldId id="454" r:id="rId116"/>
    <p:sldId id="453" r:id="rId117"/>
    <p:sldId id="455" r:id="rId118"/>
    <p:sldId id="369" r:id="rId119"/>
    <p:sldId id="370" r:id="rId120"/>
    <p:sldId id="356" r:id="rId121"/>
    <p:sldId id="357" r:id="rId122"/>
    <p:sldId id="358" r:id="rId123"/>
    <p:sldId id="359" r:id="rId124"/>
    <p:sldId id="360" r:id="rId125"/>
    <p:sldId id="361" r:id="rId126"/>
    <p:sldId id="362" r:id="rId127"/>
    <p:sldId id="363" r:id="rId128"/>
    <p:sldId id="364" r:id="rId129"/>
    <p:sldId id="365" r:id="rId130"/>
    <p:sldId id="366" r:id="rId131"/>
    <p:sldId id="367" r:id="rId132"/>
    <p:sldId id="371" r:id="rId133"/>
    <p:sldId id="372" r:id="rId134"/>
    <p:sldId id="373" r:id="rId135"/>
    <p:sldId id="374" r:id="rId136"/>
    <p:sldId id="375" r:id="rId137"/>
    <p:sldId id="376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  <p:sldId id="387" r:id="rId149"/>
    <p:sldId id="388" r:id="rId150"/>
    <p:sldId id="390" r:id="rId151"/>
    <p:sldId id="391" r:id="rId152"/>
    <p:sldId id="392" r:id="rId153"/>
    <p:sldId id="393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Auth" id="{EE569413-39F3-4F91-AC1F-7F813BFEE4BE}">
          <p14:sldIdLst>
            <p14:sldId id="256"/>
            <p14:sldId id="257"/>
            <p14:sldId id="258"/>
            <p14:sldId id="259"/>
            <p14:sldId id="399"/>
            <p14:sldId id="400"/>
            <p14:sldId id="401"/>
            <p14:sldId id="402"/>
            <p14:sldId id="403"/>
            <p14:sldId id="404"/>
            <p14:sldId id="405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AWS-WAF" id="{1A43303C-2548-4BC5-82DF-F300CB8A1E52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Cloudfront-GEO" id="{D77CA9B4-3558-4986-84D8-033C5FB22E0B}">
          <p14:sldIdLst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S3Datastore" id="{34415A51-208F-407B-B22E-08E40D16189A}">
          <p14:sldIdLst>
            <p14:sldId id="304"/>
            <p14:sldId id="305"/>
            <p14:sldId id="306"/>
            <p14:sldId id="307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Migrate-AEM-Cloud-S3" id="{DD5FC788-5A47-4BB5-AACD-B4D757FBEA98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68"/>
            <p14:sldId id="328"/>
            <p14:sldId id="430"/>
          </p14:sldIdLst>
        </p14:section>
        <p14:section name="Magento" id="{BCFC7CEF-133A-4055-96F5-839A1659DFB1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Magento-Commerce" id="{3A4539EA-64E4-4A7F-B301-8D2BE27963C3}">
          <p14:sldIdLst>
            <p14:sldId id="355"/>
            <p14:sldId id="426"/>
            <p14:sldId id="427"/>
            <p14:sldId id="428"/>
            <p14:sldId id="429"/>
            <p14:sldId id="456"/>
            <p14:sldId id="452"/>
            <p14:sldId id="454"/>
            <p14:sldId id="453"/>
            <p14:sldId id="455"/>
            <p14:sldId id="369"/>
            <p14:sldId id="370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Groovy Script" id="{AA5B6709-2DC4-4C5A-B91D-CD14C3207228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391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6CB2-1401-4E18-83B1-08C2E8A3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5FEE9-183E-46BD-8837-4B934C1A8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692D1-4FF7-414C-A705-E92B7838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70E2B-B1C3-4950-9D6B-922E2729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E5FDF-DCE2-4131-8ED1-951B673F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35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3260-1AD1-4F8E-980D-028B333C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8EDEE-FC83-4CCB-A6BC-F0A8231BB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3A134-160E-483E-9711-23ACAC7C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F25B5-64F5-4134-86D7-9CBA2183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A9452-D9EA-46A4-B6D0-5DC43231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80551-C003-4DB4-9F08-0B3DB9127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13A26-C209-4803-8B47-1A2D481C8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8EB73-DEBB-4B64-B37B-EF47AE6A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6B4BD-B7BB-48A5-8C90-A63C8BF6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47091-CA77-4413-B6A0-FEE5B1ED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B166-92BC-4B80-A1F9-47346DD8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712E-0E01-4EC8-9922-B4437CF4B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CDD22-3454-482B-8F39-D56F2077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300F9-AFF2-4F8D-9DCA-46494700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57774-809A-4EE6-B958-9D6B2CE4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3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AC24-C505-4A46-A1D5-1A2532E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1B2A3-9621-4DC4-9672-EFCE40CA7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88A65-BDDE-482E-A02E-5DF880C9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87C3-7D55-49B7-B83B-B2C290779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A1D78-1014-4ABD-87D4-D2164EB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A93F-024B-4BFB-8B95-5BF155FE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2118-FC52-4FBA-BF45-D7587359D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0EBB3-B79D-48C2-AAD0-C0E9747AB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5A6CB-7E24-4C64-AF63-76666F10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D1376-57BF-46D4-81AD-93D0E3F5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F8080-C778-45EE-87E7-2E83868C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8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5E90-8108-4A0B-BA1D-808F0D1E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98466-B6A3-41C9-B01A-DB76B2B8F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9958F-201B-4A7D-B7D9-A9C822CD6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31DC6-7437-4FBE-AD11-A525BB26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AA8F1-4753-4D62-BBFC-65FC32852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0BBA1-53A5-4B23-AF60-BCC335F4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4FADD1-F921-49CA-A3A3-A521891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3D2D7-7A9E-4D7B-B6F3-BB9F02A1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9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1700-805D-4A3A-A9D0-8ECBCC74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5F881-1A5F-4453-86C5-BEDA4563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5A57-F8F8-4020-8CD6-3997EE8E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D7A27-DECC-4256-8CAB-E7C945A1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D750E-002C-4F77-B1C9-6027F960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FAA41-8FA3-455A-B95E-25818DCE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8AF54-FEDB-4CD9-B694-E12902E0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7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70E4-28DB-440C-82A8-9C7DEB13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DCDD-9DDC-4E6B-96CA-02AC4F5FC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D46DA-D4E8-43FE-AAC0-EA5731006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A4665-0766-46C5-A17D-66C29023E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D6F7B-B1D5-4D02-A5D8-D8850AEF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B596-FECE-482F-92EF-170264C5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63C3-9F9D-42AD-9884-738BDFAD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FF1356-86C0-41DF-9251-926856194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5FDB7-B670-4639-A197-67825ACC2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05F7C-6A23-4E69-9D7A-5ADD725F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9FDA0-080E-4782-8C5C-35A5A2D8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6CED9-23BE-449A-9BB2-33A70FB3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8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FB59F-2B85-4824-B0AD-46365E36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210BE-06F7-4377-9BAD-A6AA9A84E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FD214-69A9-4EAE-9FAE-F6CE9706D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C6C1B-AD0C-4A71-9710-C8657BF0C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0B38-D6DD-4A34-A777-64E55BA2D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98901-A022-438C-95C8-AA544F552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7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8E44-DE32-4A40-A987-E683F5D3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6FF9-A0FA-426D-B568-5E80CE17D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8DD65-E6E2-4174-9C4A-0DC7F68F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335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4FF8D3-3E5F-4AA3-8F63-F09AD211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840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485ABC-2DF8-4DA9-BA73-E5A6D97B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229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DF040-4A24-4781-8584-04FC86C2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41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35F04-3C3E-4A59-BC15-5202540F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045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29B8D3-1D9C-437D-AB9E-4C4E6216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765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FFC30-26C3-4677-96E8-CB78E70F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2A13C-17A6-4B34-BAAE-52D1295D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06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0F48D-9286-4C4B-B5D3-DBECA235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842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1C584-A75F-42FA-9331-8F0E57B3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644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97B6-C13F-4D2D-833D-B68C389B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64059-DF6F-44D2-BA75-3D36D72F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86BF2-2B98-4530-8BB9-F61FB526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3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535E-6040-486F-B23D-A67A695D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915B7-8CC1-450E-B6CC-9887B2E52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FC41-79A7-4F09-87C9-56B52E08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75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4106-5FF4-4D29-BB67-B2BB8D8D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D281-97A5-4D21-9CAB-8DAA33AA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5A550-8510-4001-90CF-AE65C414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9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CA4D-437E-4AB3-A7B5-E368A1E1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3D832-C11E-492E-B539-5A1F4DF51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7AFBD-CBC4-47D0-9769-7D78E645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431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6398-773A-4F50-869A-B7EB9762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5CFE5-E1D8-4F71-9DE4-A6653E7D0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207B2-7272-458D-BA6A-B8AD1CC7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95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0E16-E639-4F68-85D3-D0635A45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CE15-00D9-4EA6-8103-7552C2715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890D2-69BD-46C8-9A66-0819918D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97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404B-404B-41CD-BBB9-B7FCDD64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68BE-A3A3-4E2B-B061-9955E8959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7B1E2-0BEE-4245-8356-6DBB07DC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60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FD94-A52E-4224-B790-E7EAD25A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018E-CEDE-47C9-B5C2-B8573498E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2886C-D33A-4B4E-BCC5-D5CCF2066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68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75D5-F532-4DC7-B25B-451A2E74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D05F-CFD2-4074-8122-DFE630EC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E18EC-2CBC-4C5B-85C3-C7B1FFD9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5DFC-CC2A-4BFB-831E-A2EA0382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373B-A23A-4E1D-AF74-7C90FE076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6D00E-EC1D-4C7C-9BDE-D582E7D5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86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10CDA-B8DE-4394-BC34-3544A13A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0B14-6937-486D-BDC6-85886718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D44AB-9B46-4EBA-9465-C2183B00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263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6D7D-1F9D-4FC2-A330-09BFCC7D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6B738-4EB8-444F-8B0A-6851D1FAB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1D668-F2E5-49AF-87F9-3F9ABCF7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5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009A7-CA0E-4E6F-96EE-8CFB33E09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810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C1730-EDC9-454A-84CC-9CD40642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72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9A8BA-4BBB-4955-AE21-9F313CF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1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DEC4FE-6996-4E70-A570-193AD3A3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07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077ED-E23B-4A0D-98D7-928D7706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807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FAC17-2F4A-440E-87A6-C72286E5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92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287030-CBD2-49B7-96C1-56F42F52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674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FB4BB5-22A1-448F-BE3F-8A3E69302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994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E99E2-7DE9-4298-892A-1ACD9298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5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F883EC-88E9-4ECA-9855-C3CE5666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85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1FA51-F6F0-4949-B5BF-3137C6F7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7F5604-F56A-49CF-A378-D88D34B1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868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10A41-F583-4B06-8B1B-40A16958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343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3E811-F8ED-40C3-9C34-21B8EAC9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843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D8C-2C9E-4632-AABC-7918E3B1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AF99-7564-4121-8345-A8E9AFBC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68949-6D93-40DD-9809-33E75C27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975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750E-36C4-418E-9881-BDAD91E0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2C109-3B43-4E77-9925-5FD4B62B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EBB53-6887-451A-8B82-6F08B17C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100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286A-19B0-4F4B-BFE6-F0A76467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6979B-60C9-4EB0-A38D-1C4530B5E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AE33D-0C38-4FEB-8128-5B80B40A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19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0E97-AA1E-4F79-8E91-6CDF2683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00A8-237E-4E73-B3BB-77F714C38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ACA33-26D5-4B74-843E-580EC522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3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C061-95C8-4AC1-A76D-E9C487E0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19545-75A7-46F9-BCBB-41569441F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A5F1C-3FE3-4C7F-932C-0710E57C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828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1156-4FF9-4703-AF4C-563EEA0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5FC9-A9D9-49B3-8564-BCBDAC4AD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C625-E153-415F-9452-FC953D2C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756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2DED-5059-41B7-A5A7-FF3EE9CF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55EFC-40CF-4CE6-82C0-03ECB0CEA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D07A2-B46F-4B64-93F7-DC082C30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9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B88B-56B5-41BC-B1CA-DF9C0FF9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62E2-BA2D-4E3B-96F9-4E018627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96C13-9C0F-4365-B264-2E0A6076A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22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32C88-30F2-4640-B85D-6BA09A21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34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5D49C-BF75-449B-BF10-B7EDB82C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162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2892B-BDDE-4FE4-B5F5-C510C8BB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58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8CEC33-6888-4CB7-A01C-1EAE3E65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7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77A-90DC-42EA-BD14-C684D3F2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326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F0EF5A-8902-4465-B3B1-41EC93F0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046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EA735-0756-490E-A221-38235826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72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3C49CD-48F8-404B-9E6C-B813A32B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533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C03E7-C139-4FE1-9A12-8FBD944F5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61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B733D-032D-44FC-83DD-F7E69DED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606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EACA6-8A98-4D13-A57C-1227B9C0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4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5EC82-9DF0-4371-8EEF-4CF68EE9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59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8305FA-CA1E-4105-BF27-281DB59E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974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4E9EA-D7B1-4857-BD11-36E014A7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29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F718BB-AC57-452D-BC19-325CDA1B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118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264A6-011E-459A-9F7C-9426997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A1552-A5D5-45CB-965E-F4ACB5C5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1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58C79-FC5B-4671-A94D-8D442384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93569-E775-4FBE-9804-1E8EE510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3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937EDC-2535-4295-93B8-81D359DA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6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06CF0-5D7B-4377-A4AA-83F709B6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09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4094DD-2CB7-468F-B9DA-120F6F53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EE0D9F-EA3F-4B75-9C0C-D556F8EA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9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91EDD-AB73-4278-BBC6-7A55E9D4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0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6DB6CD-8F17-4675-A60E-6CA54631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9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A7D56-61B7-4591-B069-55967AAA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35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CFA89-44A6-4C3A-9AC5-6FF3A824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4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29706-C546-4CEC-AE15-BBDC7F3E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18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8A9ED-8189-4B92-A578-1F0C5C59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0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8A49B-ACE3-4AFF-9F16-22AA8649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5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C8991E-5276-4955-B8AE-C64ECF9A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D8432-5523-4454-83D7-BEC68D31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030B2-9D31-4C67-82EA-73D2AE22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55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72242-8D37-4045-BFCE-5580ECE0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74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171C9-D290-468D-AB96-5D955BE2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08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E8832-FC13-455E-B423-97D87199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22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C06269-6673-4C02-8A4D-640187A2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2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92D36F-8B98-4480-B095-0D51FE2E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13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6EC86-B103-4778-BCE6-F88C4542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22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A8B861-2DAA-4D56-B5B3-5CA677F6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05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EB638-3AAE-4BC7-957E-79F41610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1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77644-70F3-4751-BB80-6DFDEBCB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DF90F-238F-4F40-AAA3-9452CBCE5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8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851555-D71A-4AEF-B6F2-C5ED22C7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6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05482-2C7F-4A6C-B6A5-6EC3309D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58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E46612-C886-4872-A4C8-DA9936BF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FCB79-4942-4F3C-841E-89C08259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35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D9807-33C0-4A3A-A414-EC4B41F6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4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B07FC-7BDB-456C-89C5-D48224E9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6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C40C4B-C565-4DF9-82AD-8917C0DF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1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E66852-9346-4C11-AF85-3E822FAD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21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6F4AF-9643-424D-BCC6-41F85099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62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4F6BA-F0B4-471F-8B93-984AA02A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3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A21F-C69A-42AF-BC5E-E88842AB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3CE09-A94D-451A-9F2F-8F534744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AFBE4-48E3-4B11-91C6-00478025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8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FD34A3-A8C8-48A8-A846-047E37CC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3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70E370-56E0-483D-8E42-833A3DFC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8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260051-EE35-4EC3-B708-70235F4A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7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F749D-DC67-4055-A2B5-B3AA3866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10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72AE7-D81F-4338-9B73-BF3F60440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16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B8F5D-2E80-4D0A-9266-1564EA67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19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A135B1-CA99-4DC1-8277-4F348339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43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C6F44-C2B1-433E-8B23-AB91B053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D19EE5-A658-4ED5-9F97-A32F5255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41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5B453-0EE0-4C79-8273-2913BEDC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98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E193-CE49-4EBD-97D7-7B90170C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ED48-2A0E-4722-9584-825EBD208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D7D3-7B0E-4C9D-A740-CC45944F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45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C3410-0642-4AB4-A53F-F00FF7A4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02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2D7FD4-5E2E-4DBF-913F-AC38E021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02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E8AFB-D8D5-48F6-BF07-3D430376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5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3B93E-F3B0-45C9-8C1F-40E3D87ED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35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5CCA64-D5F7-4491-A3A7-E1B2E23C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53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CCEA31-226F-48DE-91D9-F214F429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048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D48283-7911-41E9-B867-6B85B94E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22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5A94A-E8E2-4AE5-B738-ADC6131F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712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DC1C9-C967-4A0A-9ED5-18E3DB6E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167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C982DF-4BDB-4FDE-8D36-43CEF20C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4007-7281-4A95-8A8E-4000B35A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BC3E2-1AA6-402E-AF8E-8CC28B32C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780D1-4342-4C51-BCFC-AFDA110C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32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B3465-F2BC-4221-869D-FFD50DF6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9DBE18-D46F-4CDB-8ABC-5AC1F565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25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0CDFE-A9D7-455A-8690-76A98084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52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F127D-F032-48F6-91DA-766C2EE2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37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4A318-0C72-4C27-924D-9BDABA4F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33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F3EC4-1751-40E5-92D7-72F6ED9D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458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9A4D8-6667-49C2-886F-4C3025B0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04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AB60C5-E8E2-4B6B-8624-F243754C5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0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A2847-54DF-4ABB-97D0-705B82A4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1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467F-3585-4825-AD33-E51516BC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1ECD-B589-4D8B-B073-79B86A0DE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F59BD-D30A-494C-91A7-FA598066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80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80EA-6C07-4B34-9470-299C5B82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865A-0543-4BC0-A19B-650006263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1A588-4E3A-474D-8AA8-6920D355F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7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4630F-34D2-4DBF-94EA-63F26BEDE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9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FF4E-D820-4BCF-9D5F-58C90333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874B3-B3E5-4618-A56C-84A5334C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46E2A-1272-4C16-B706-97F17A03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677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85B54-DA7E-4CFD-B987-8E726A10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14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2E3AE-D992-436C-A8FD-5C8831F6C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364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649658-9F2E-4175-822A-1FC7F7D5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5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73120-7EBE-4633-8980-D7265C2E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81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436E2-39BF-4C00-B914-33790730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3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47DF4-7207-4031-BF4C-CF046D06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050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592239-3BF4-4DB2-A0BF-427B33F6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43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04E902-682C-4C4D-BB90-B1290B8A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4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FB74-2FC8-413D-89A1-9A69275E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BEA81-24A1-4F6C-9677-00FC1D0F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45664-1F8E-44A5-905D-D5E5C38B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290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ECEF1-EF9E-4AB7-BE7B-F3D5586D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64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EF7E6-57F5-4DE8-AA31-3F0E8555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919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CB711D-7985-42F0-8999-47E17853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75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E4A0D-C10C-4AEA-9B1C-C35A6339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41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74C41-C9F0-4341-9F5F-ED9B1D41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0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AC215-87B0-41C3-B319-D4720FAD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48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35A70C-1C12-4374-BD5F-24AECF98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086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132CB-53A0-4EEA-9FDD-4C026DD6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097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3657D-0F94-45B3-9CC4-0F3A37C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782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9B81B-FEDF-4DC5-8428-35D1F332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3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41463</TotalTime>
  <Words>0</Words>
  <Application>Microsoft Office PowerPoint</Application>
  <PresentationFormat>Widescreen</PresentationFormat>
  <Paragraphs>0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47</cp:revision>
  <dcterms:created xsi:type="dcterms:W3CDTF">2020-12-07T02:03:52Z</dcterms:created>
  <dcterms:modified xsi:type="dcterms:W3CDTF">2022-04-05T13:54:13Z</dcterms:modified>
</cp:coreProperties>
</file>